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nah Hagearty" userId="e6c12a1ed3dffca8" providerId="LiveId" clId="{F6B541E8-94A8-402D-8704-AD6EF50C1137}"/>
    <pc:docChg chg="undo custSel addSld modSld">
      <pc:chgData name="Hannah Hagearty" userId="e6c12a1ed3dffca8" providerId="LiveId" clId="{F6B541E8-94A8-402D-8704-AD6EF50C1137}" dt="2024-12-05T19:05:21.475" v="624" actId="1076"/>
      <pc:docMkLst>
        <pc:docMk/>
      </pc:docMkLst>
      <pc:sldChg chg="addSp modSp mod">
        <pc:chgData name="Hannah Hagearty" userId="e6c12a1ed3dffca8" providerId="LiveId" clId="{F6B541E8-94A8-402D-8704-AD6EF50C1137}" dt="2024-12-05T18:36:10.428" v="623" actId="1076"/>
        <pc:sldMkLst>
          <pc:docMk/>
          <pc:sldMk cId="354677599" sldId="256"/>
        </pc:sldMkLst>
        <pc:spChg chg="mod">
          <ac:chgData name="Hannah Hagearty" userId="e6c12a1ed3dffca8" providerId="LiveId" clId="{F6B541E8-94A8-402D-8704-AD6EF50C1137}" dt="2024-12-05T18:26:43.244" v="563"/>
          <ac:spMkLst>
            <pc:docMk/>
            <pc:sldMk cId="354677599" sldId="256"/>
            <ac:spMk id="2" creationId="{6066A0BD-BC4D-B27E-21F5-F20354AE6E83}"/>
          </ac:spMkLst>
        </pc:spChg>
        <pc:spChg chg="mod">
          <ac:chgData name="Hannah Hagearty" userId="e6c12a1ed3dffca8" providerId="LiveId" clId="{F6B541E8-94A8-402D-8704-AD6EF50C1137}" dt="2024-12-05T18:26:43.244" v="563"/>
          <ac:spMkLst>
            <pc:docMk/>
            <pc:sldMk cId="354677599" sldId="256"/>
            <ac:spMk id="3" creationId="{56B03170-4984-52BE-F071-0907C34D4006}"/>
          </ac:spMkLst>
        </pc:spChg>
        <pc:spChg chg="add mod">
          <ac:chgData name="Hannah Hagearty" userId="e6c12a1ed3dffca8" providerId="LiveId" clId="{F6B541E8-94A8-402D-8704-AD6EF50C1137}" dt="2024-12-05T18:30:50.399" v="587" actId="164"/>
          <ac:spMkLst>
            <pc:docMk/>
            <pc:sldMk cId="354677599" sldId="256"/>
            <ac:spMk id="5" creationId="{C14E73BD-1C71-5527-933E-A69B29B38C6B}"/>
          </ac:spMkLst>
        </pc:spChg>
        <pc:spChg chg="add mod">
          <ac:chgData name="Hannah Hagearty" userId="e6c12a1ed3dffca8" providerId="LiveId" clId="{F6B541E8-94A8-402D-8704-AD6EF50C1137}" dt="2024-12-05T18:30:50.399" v="587" actId="164"/>
          <ac:spMkLst>
            <pc:docMk/>
            <pc:sldMk cId="354677599" sldId="256"/>
            <ac:spMk id="6" creationId="{88E4D537-60D3-B17E-5FCE-DFDA0E8D7BCF}"/>
          </ac:spMkLst>
        </pc:spChg>
        <pc:spChg chg="add mod ord">
          <ac:chgData name="Hannah Hagearty" userId="e6c12a1ed3dffca8" providerId="LiveId" clId="{F6B541E8-94A8-402D-8704-AD6EF50C1137}" dt="2024-12-05T18:36:07.181" v="622" actId="164"/>
          <ac:spMkLst>
            <pc:docMk/>
            <pc:sldMk cId="354677599" sldId="256"/>
            <ac:spMk id="8" creationId="{A18DDBD7-B10A-7261-256B-FE4E009E4276}"/>
          </ac:spMkLst>
        </pc:spChg>
        <pc:spChg chg="add mod ord">
          <ac:chgData name="Hannah Hagearty" userId="e6c12a1ed3dffca8" providerId="LiveId" clId="{F6B541E8-94A8-402D-8704-AD6EF50C1137}" dt="2024-12-05T18:36:07.181" v="622" actId="164"/>
          <ac:spMkLst>
            <pc:docMk/>
            <pc:sldMk cId="354677599" sldId="256"/>
            <ac:spMk id="9" creationId="{62469653-7B88-FA68-77A8-D3F3ED98C49A}"/>
          </ac:spMkLst>
        </pc:spChg>
        <pc:grpChg chg="add mod">
          <ac:chgData name="Hannah Hagearty" userId="e6c12a1ed3dffca8" providerId="LiveId" clId="{F6B541E8-94A8-402D-8704-AD6EF50C1137}" dt="2024-12-05T18:36:07.181" v="622" actId="164"/>
          <ac:grpSpMkLst>
            <pc:docMk/>
            <pc:sldMk cId="354677599" sldId="256"/>
            <ac:grpSpMk id="7" creationId="{65249097-DD95-E200-52E4-5602ED1A891D}"/>
          </ac:grpSpMkLst>
        </pc:grpChg>
        <pc:grpChg chg="add mod">
          <ac:chgData name="Hannah Hagearty" userId="e6c12a1ed3dffca8" providerId="LiveId" clId="{F6B541E8-94A8-402D-8704-AD6EF50C1137}" dt="2024-12-05T18:36:10.428" v="623" actId="1076"/>
          <ac:grpSpMkLst>
            <pc:docMk/>
            <pc:sldMk cId="354677599" sldId="256"/>
            <ac:grpSpMk id="10" creationId="{AAA3293C-672F-E34A-0B9A-474B720999AB}"/>
          </ac:grpSpMkLst>
        </pc:grpChg>
        <pc:picChg chg="add mod">
          <ac:chgData name="Hannah Hagearty" userId="e6c12a1ed3dffca8" providerId="LiveId" clId="{F6B541E8-94A8-402D-8704-AD6EF50C1137}" dt="2024-12-05T18:30:50.399" v="587" actId="164"/>
          <ac:picMkLst>
            <pc:docMk/>
            <pc:sldMk cId="354677599" sldId="256"/>
            <ac:picMk id="4" creationId="{8870FB11-6EDC-2CC0-1774-D5FEC2F2791D}"/>
          </ac:picMkLst>
        </pc:picChg>
      </pc:sldChg>
      <pc:sldChg chg="addSp modSp mod">
        <pc:chgData name="Hannah Hagearty" userId="e6c12a1ed3dffca8" providerId="LiveId" clId="{F6B541E8-94A8-402D-8704-AD6EF50C1137}" dt="2024-12-05T18:31:34.780" v="594" actId="1076"/>
        <pc:sldMkLst>
          <pc:docMk/>
          <pc:sldMk cId="2854173298" sldId="257"/>
        </pc:sldMkLst>
        <pc:spChg chg="mod">
          <ac:chgData name="Hannah Hagearty" userId="e6c12a1ed3dffca8" providerId="LiveId" clId="{F6B541E8-94A8-402D-8704-AD6EF50C1137}" dt="2024-12-05T18:31:25.474" v="592" actId="255"/>
          <ac:spMkLst>
            <pc:docMk/>
            <pc:sldMk cId="2854173298" sldId="257"/>
            <ac:spMk id="2" creationId="{4A5AA741-C2FB-94DE-C7CB-E727498587D0}"/>
          </ac:spMkLst>
        </pc:spChg>
        <pc:spChg chg="mod">
          <ac:chgData name="Hannah Hagearty" userId="e6c12a1ed3dffca8" providerId="LiveId" clId="{F6B541E8-94A8-402D-8704-AD6EF50C1137}" dt="2024-12-05T18:31:29.035" v="593" actId="1076"/>
          <ac:spMkLst>
            <pc:docMk/>
            <pc:sldMk cId="2854173298" sldId="257"/>
            <ac:spMk id="3" creationId="{5E3B930B-4AE6-8F0A-7CD9-26832A0523B8}"/>
          </ac:spMkLst>
        </pc:spChg>
        <pc:spChg chg="mod">
          <ac:chgData name="Hannah Hagearty" userId="e6c12a1ed3dffca8" providerId="LiveId" clId="{F6B541E8-94A8-402D-8704-AD6EF50C1137}" dt="2024-12-05T18:30:56.104" v="588"/>
          <ac:spMkLst>
            <pc:docMk/>
            <pc:sldMk cId="2854173298" sldId="257"/>
            <ac:spMk id="6" creationId="{FD6A36F0-073A-ABED-D926-60F5F6BC2A27}"/>
          </ac:spMkLst>
        </pc:spChg>
        <pc:spChg chg="mod">
          <ac:chgData name="Hannah Hagearty" userId="e6c12a1ed3dffca8" providerId="LiveId" clId="{F6B541E8-94A8-402D-8704-AD6EF50C1137}" dt="2024-12-05T18:30:56.104" v="588"/>
          <ac:spMkLst>
            <pc:docMk/>
            <pc:sldMk cId="2854173298" sldId="257"/>
            <ac:spMk id="7" creationId="{16423073-254A-B49C-E6E1-9028D9A1A86D}"/>
          </ac:spMkLst>
        </pc:spChg>
        <pc:grpChg chg="add mod">
          <ac:chgData name="Hannah Hagearty" userId="e6c12a1ed3dffca8" providerId="LiveId" clId="{F6B541E8-94A8-402D-8704-AD6EF50C1137}" dt="2024-12-05T18:31:34.780" v="594" actId="1076"/>
          <ac:grpSpMkLst>
            <pc:docMk/>
            <pc:sldMk cId="2854173298" sldId="257"/>
            <ac:grpSpMk id="4" creationId="{61AFFCAE-C317-EDDF-B45A-E8B3A83341E0}"/>
          </ac:grpSpMkLst>
        </pc:grpChg>
        <pc:picChg chg="mod">
          <ac:chgData name="Hannah Hagearty" userId="e6c12a1ed3dffca8" providerId="LiveId" clId="{F6B541E8-94A8-402D-8704-AD6EF50C1137}" dt="2024-12-05T18:30:56.104" v="588"/>
          <ac:picMkLst>
            <pc:docMk/>
            <pc:sldMk cId="2854173298" sldId="257"/>
            <ac:picMk id="5" creationId="{A6040DB9-A596-E703-9CF5-919806259CEA}"/>
          </ac:picMkLst>
        </pc:picChg>
      </pc:sldChg>
      <pc:sldChg chg="addSp modSp mod">
        <pc:chgData name="Hannah Hagearty" userId="e6c12a1ed3dffca8" providerId="LiveId" clId="{F6B541E8-94A8-402D-8704-AD6EF50C1137}" dt="2024-12-05T19:05:21.475" v="624" actId="1076"/>
        <pc:sldMkLst>
          <pc:docMk/>
          <pc:sldMk cId="3587928447" sldId="258"/>
        </pc:sldMkLst>
        <pc:spChg chg="mod">
          <ac:chgData name="Hannah Hagearty" userId="e6c12a1ed3dffca8" providerId="LiveId" clId="{F6B541E8-94A8-402D-8704-AD6EF50C1137}" dt="2024-12-05T18:26:59.870" v="568" actId="1076"/>
          <ac:spMkLst>
            <pc:docMk/>
            <pc:sldMk cId="3587928447" sldId="258"/>
            <ac:spMk id="2" creationId="{0201DC3C-4572-550E-9121-B57C39336E13}"/>
          </ac:spMkLst>
        </pc:spChg>
        <pc:spChg chg="mod">
          <ac:chgData name="Hannah Hagearty" userId="e6c12a1ed3dffca8" providerId="LiveId" clId="{F6B541E8-94A8-402D-8704-AD6EF50C1137}" dt="2024-12-05T19:05:21.475" v="624" actId="1076"/>
          <ac:spMkLst>
            <pc:docMk/>
            <pc:sldMk cId="3587928447" sldId="258"/>
            <ac:spMk id="12" creationId="{1B17EAFB-8B33-2BDF-04BB-32FAFD9C9D61}"/>
          </ac:spMkLst>
        </pc:spChg>
        <pc:spChg chg="mod">
          <ac:chgData name="Hannah Hagearty" userId="e6c12a1ed3dffca8" providerId="LiveId" clId="{F6B541E8-94A8-402D-8704-AD6EF50C1137}" dt="2024-12-05T18:32:04.393" v="597"/>
          <ac:spMkLst>
            <pc:docMk/>
            <pc:sldMk cId="3587928447" sldId="258"/>
            <ac:spMk id="15" creationId="{89B2E655-18DF-1A1D-C3C3-4566FB435837}"/>
          </ac:spMkLst>
        </pc:spChg>
        <pc:spChg chg="mod">
          <ac:chgData name="Hannah Hagearty" userId="e6c12a1ed3dffca8" providerId="LiveId" clId="{F6B541E8-94A8-402D-8704-AD6EF50C1137}" dt="2024-12-05T18:32:04.393" v="597"/>
          <ac:spMkLst>
            <pc:docMk/>
            <pc:sldMk cId="3587928447" sldId="258"/>
            <ac:spMk id="16" creationId="{F2C67D73-B4B5-6E03-AE9C-A120817DC480}"/>
          </ac:spMkLst>
        </pc:spChg>
        <pc:grpChg chg="add mod">
          <ac:chgData name="Hannah Hagearty" userId="e6c12a1ed3dffca8" providerId="LiveId" clId="{F6B541E8-94A8-402D-8704-AD6EF50C1137}" dt="2024-12-05T18:32:18.690" v="600" actId="1076"/>
          <ac:grpSpMkLst>
            <pc:docMk/>
            <pc:sldMk cId="3587928447" sldId="258"/>
            <ac:grpSpMk id="13" creationId="{DE8E1A48-E2C9-AD72-BE6C-7C0EFB82EB57}"/>
          </ac:grpSpMkLst>
        </pc:grpChg>
        <pc:picChg chg="mod">
          <ac:chgData name="Hannah Hagearty" userId="e6c12a1ed3dffca8" providerId="LiveId" clId="{F6B541E8-94A8-402D-8704-AD6EF50C1137}" dt="2024-12-05T18:32:04.393" v="597"/>
          <ac:picMkLst>
            <pc:docMk/>
            <pc:sldMk cId="3587928447" sldId="258"/>
            <ac:picMk id="14" creationId="{C8E802D2-9EF7-AFF8-6B69-6CBC113A5ABA}"/>
          </ac:picMkLst>
        </pc:picChg>
      </pc:sldChg>
      <pc:sldChg chg="addSp delSp modSp mod">
        <pc:chgData name="Hannah Hagearty" userId="e6c12a1ed3dffca8" providerId="LiveId" clId="{F6B541E8-94A8-402D-8704-AD6EF50C1137}" dt="2024-12-05T18:32:56.991" v="605" actId="1076"/>
        <pc:sldMkLst>
          <pc:docMk/>
          <pc:sldMk cId="494152143" sldId="259"/>
        </pc:sldMkLst>
        <pc:spChg chg="mod">
          <ac:chgData name="Hannah Hagearty" userId="e6c12a1ed3dffca8" providerId="LiveId" clId="{F6B541E8-94A8-402D-8704-AD6EF50C1137}" dt="2024-12-05T18:32:43.693" v="601" actId="1076"/>
          <ac:spMkLst>
            <pc:docMk/>
            <pc:sldMk cId="494152143" sldId="259"/>
            <ac:spMk id="2" creationId="{077C4433-9358-B0F5-1ADC-1101149AE2E6}"/>
          </ac:spMkLst>
        </pc:spChg>
        <pc:spChg chg="add del mod">
          <ac:chgData name="Hannah Hagearty" userId="e6c12a1ed3dffca8" providerId="LiveId" clId="{F6B541E8-94A8-402D-8704-AD6EF50C1137}" dt="2024-12-05T18:10:28.739" v="35" actId="22"/>
          <ac:spMkLst>
            <pc:docMk/>
            <pc:sldMk cId="494152143" sldId="259"/>
            <ac:spMk id="9" creationId="{40D7CCD3-9CFD-60E5-1191-4023B8373F00}"/>
          </ac:spMkLst>
        </pc:spChg>
        <pc:spChg chg="mod">
          <ac:chgData name="Hannah Hagearty" userId="e6c12a1ed3dffca8" providerId="LiveId" clId="{F6B541E8-94A8-402D-8704-AD6EF50C1137}" dt="2024-12-05T18:32:52.125" v="604"/>
          <ac:spMkLst>
            <pc:docMk/>
            <pc:sldMk cId="494152143" sldId="259"/>
            <ac:spMk id="14" creationId="{30DC65C4-58FF-4734-2FD2-32C287DAEB01}"/>
          </ac:spMkLst>
        </pc:spChg>
        <pc:spChg chg="mod">
          <ac:chgData name="Hannah Hagearty" userId="e6c12a1ed3dffca8" providerId="LiveId" clId="{F6B541E8-94A8-402D-8704-AD6EF50C1137}" dt="2024-12-05T18:32:52.125" v="604"/>
          <ac:spMkLst>
            <pc:docMk/>
            <pc:sldMk cId="494152143" sldId="259"/>
            <ac:spMk id="15" creationId="{F356C19B-0B98-00E1-0BD7-55A0AE745373}"/>
          </ac:spMkLst>
        </pc:spChg>
        <pc:grpChg chg="add mod">
          <ac:chgData name="Hannah Hagearty" userId="e6c12a1ed3dffca8" providerId="LiveId" clId="{F6B541E8-94A8-402D-8704-AD6EF50C1137}" dt="2024-12-05T18:32:56.991" v="605" actId="1076"/>
          <ac:grpSpMkLst>
            <pc:docMk/>
            <pc:sldMk cId="494152143" sldId="259"/>
            <ac:grpSpMk id="12" creationId="{2ADF36FB-639A-2E9F-E752-D4A280ABDB18}"/>
          </ac:grpSpMkLst>
        </pc:grpChg>
        <pc:picChg chg="mod">
          <ac:chgData name="Hannah Hagearty" userId="e6c12a1ed3dffca8" providerId="LiveId" clId="{F6B541E8-94A8-402D-8704-AD6EF50C1137}" dt="2024-12-05T18:32:45.863" v="602" actId="1076"/>
          <ac:picMkLst>
            <pc:docMk/>
            <pc:sldMk cId="494152143" sldId="259"/>
            <ac:picMk id="4" creationId="{F72ABE8F-C54B-1007-34C2-1D62FD7C2209}"/>
          </ac:picMkLst>
        </pc:picChg>
        <pc:picChg chg="del">
          <ac:chgData name="Hannah Hagearty" userId="e6c12a1ed3dffca8" providerId="LiveId" clId="{F6B541E8-94A8-402D-8704-AD6EF50C1137}" dt="2024-12-05T18:10:07.571" v="34" actId="478"/>
          <ac:picMkLst>
            <pc:docMk/>
            <pc:sldMk cId="494152143" sldId="259"/>
            <ac:picMk id="7" creationId="{7ABE7FB5-75D4-D95D-FD87-6E2DD310398C}"/>
          </ac:picMkLst>
        </pc:picChg>
        <pc:picChg chg="add mod ord">
          <ac:chgData name="Hannah Hagearty" userId="e6c12a1ed3dffca8" providerId="LiveId" clId="{F6B541E8-94A8-402D-8704-AD6EF50C1137}" dt="2024-12-05T18:32:49.737" v="603" actId="1076"/>
          <ac:picMkLst>
            <pc:docMk/>
            <pc:sldMk cId="494152143" sldId="259"/>
            <ac:picMk id="11" creationId="{0499BBBF-7E3E-CDD1-A439-435A3DE4B142}"/>
          </ac:picMkLst>
        </pc:picChg>
        <pc:picChg chg="mod">
          <ac:chgData name="Hannah Hagearty" userId="e6c12a1ed3dffca8" providerId="LiveId" clId="{F6B541E8-94A8-402D-8704-AD6EF50C1137}" dt="2024-12-05T18:32:52.125" v="604"/>
          <ac:picMkLst>
            <pc:docMk/>
            <pc:sldMk cId="494152143" sldId="259"/>
            <ac:picMk id="13" creationId="{F34DAD34-83CB-BA1F-8DF5-2AB822CE0F26}"/>
          </ac:picMkLst>
        </pc:picChg>
      </pc:sldChg>
      <pc:sldChg chg="addSp modSp mod">
        <pc:chgData name="Hannah Hagearty" userId="e6c12a1ed3dffca8" providerId="LiveId" clId="{F6B541E8-94A8-402D-8704-AD6EF50C1137}" dt="2024-12-05T18:33:26.705" v="608" actId="1076"/>
        <pc:sldMkLst>
          <pc:docMk/>
          <pc:sldMk cId="1160619896" sldId="260"/>
        </pc:sldMkLst>
        <pc:spChg chg="mod">
          <ac:chgData name="Hannah Hagearty" userId="e6c12a1ed3dffca8" providerId="LiveId" clId="{F6B541E8-94A8-402D-8704-AD6EF50C1137}" dt="2024-12-05T18:33:14.267" v="606" actId="1076"/>
          <ac:spMkLst>
            <pc:docMk/>
            <pc:sldMk cId="1160619896" sldId="260"/>
            <ac:spMk id="2" creationId="{0727C083-B573-B372-1A63-A550B27B2A5F}"/>
          </ac:spMkLst>
        </pc:spChg>
        <pc:spChg chg="mod">
          <ac:chgData name="Hannah Hagearty" userId="e6c12a1ed3dffca8" providerId="LiveId" clId="{F6B541E8-94A8-402D-8704-AD6EF50C1137}" dt="2024-12-05T18:33:22.567" v="607"/>
          <ac:spMkLst>
            <pc:docMk/>
            <pc:sldMk cId="1160619896" sldId="260"/>
            <ac:spMk id="13" creationId="{0E17188B-FB63-E3B4-D5B5-1AB381BBF90F}"/>
          </ac:spMkLst>
        </pc:spChg>
        <pc:spChg chg="mod">
          <ac:chgData name="Hannah Hagearty" userId="e6c12a1ed3dffca8" providerId="LiveId" clId="{F6B541E8-94A8-402D-8704-AD6EF50C1137}" dt="2024-12-05T18:33:22.567" v="607"/>
          <ac:spMkLst>
            <pc:docMk/>
            <pc:sldMk cId="1160619896" sldId="260"/>
            <ac:spMk id="14" creationId="{8E6394F2-8866-5CC2-94EC-FBAA77468D68}"/>
          </ac:spMkLst>
        </pc:spChg>
        <pc:grpChg chg="add mod">
          <ac:chgData name="Hannah Hagearty" userId="e6c12a1ed3dffca8" providerId="LiveId" clId="{F6B541E8-94A8-402D-8704-AD6EF50C1137}" dt="2024-12-05T18:33:26.705" v="608" actId="1076"/>
          <ac:grpSpMkLst>
            <pc:docMk/>
            <pc:sldMk cId="1160619896" sldId="260"/>
            <ac:grpSpMk id="11" creationId="{6E285D70-E1C7-FEAE-40EE-E25FFBDAF0B8}"/>
          </ac:grpSpMkLst>
        </pc:grpChg>
        <pc:picChg chg="mod">
          <ac:chgData name="Hannah Hagearty" userId="e6c12a1ed3dffca8" providerId="LiveId" clId="{F6B541E8-94A8-402D-8704-AD6EF50C1137}" dt="2024-12-05T18:33:22.567" v="607"/>
          <ac:picMkLst>
            <pc:docMk/>
            <pc:sldMk cId="1160619896" sldId="260"/>
            <ac:picMk id="12" creationId="{F6326BE2-461F-CAA7-C0A6-FDAD49FA0A87}"/>
          </ac:picMkLst>
        </pc:picChg>
      </pc:sldChg>
      <pc:sldChg chg="addSp modSp new mod">
        <pc:chgData name="Hannah Hagearty" userId="e6c12a1ed3dffca8" providerId="LiveId" clId="{F6B541E8-94A8-402D-8704-AD6EF50C1137}" dt="2024-12-05T18:34:35.490" v="612" actId="313"/>
        <pc:sldMkLst>
          <pc:docMk/>
          <pc:sldMk cId="38242707" sldId="261"/>
        </pc:sldMkLst>
        <pc:spChg chg="mod">
          <ac:chgData name="Hannah Hagearty" userId="e6c12a1ed3dffca8" providerId="LiveId" clId="{F6B541E8-94A8-402D-8704-AD6EF50C1137}" dt="2024-12-05T18:34:35.490" v="612" actId="313"/>
          <ac:spMkLst>
            <pc:docMk/>
            <pc:sldMk cId="38242707" sldId="261"/>
            <ac:spMk id="2" creationId="{D885B033-7E0E-5099-C824-1BD67D166750}"/>
          </ac:spMkLst>
        </pc:spChg>
        <pc:spChg chg="mod">
          <ac:chgData name="Hannah Hagearty" userId="e6c12a1ed3dffca8" providerId="LiveId" clId="{F6B541E8-94A8-402D-8704-AD6EF50C1137}" dt="2024-12-05T18:27:43.293" v="576" actId="27636"/>
          <ac:spMkLst>
            <pc:docMk/>
            <pc:sldMk cId="38242707" sldId="261"/>
            <ac:spMk id="3" creationId="{560A74F6-1EF5-2F7F-2BB1-DAA4A51BE44D}"/>
          </ac:spMkLst>
        </pc:spChg>
        <pc:spChg chg="mod">
          <ac:chgData name="Hannah Hagearty" userId="e6c12a1ed3dffca8" providerId="LiveId" clId="{F6B541E8-94A8-402D-8704-AD6EF50C1137}" dt="2024-12-05T18:33:39.105" v="609"/>
          <ac:spMkLst>
            <pc:docMk/>
            <pc:sldMk cId="38242707" sldId="261"/>
            <ac:spMk id="6" creationId="{91A47F75-C4F6-02F9-C456-A958A751A707}"/>
          </ac:spMkLst>
        </pc:spChg>
        <pc:spChg chg="mod">
          <ac:chgData name="Hannah Hagearty" userId="e6c12a1ed3dffca8" providerId="LiveId" clId="{F6B541E8-94A8-402D-8704-AD6EF50C1137}" dt="2024-12-05T18:33:39.105" v="609"/>
          <ac:spMkLst>
            <pc:docMk/>
            <pc:sldMk cId="38242707" sldId="261"/>
            <ac:spMk id="7" creationId="{848A91BD-69FC-2948-F3C8-A6EAA19AB8D2}"/>
          </ac:spMkLst>
        </pc:spChg>
        <pc:grpChg chg="add mod">
          <ac:chgData name="Hannah Hagearty" userId="e6c12a1ed3dffca8" providerId="LiveId" clId="{F6B541E8-94A8-402D-8704-AD6EF50C1137}" dt="2024-12-05T18:33:42.514" v="610" actId="1076"/>
          <ac:grpSpMkLst>
            <pc:docMk/>
            <pc:sldMk cId="38242707" sldId="261"/>
            <ac:grpSpMk id="4" creationId="{443772AF-C334-1321-FBC3-C40D446C2950}"/>
          </ac:grpSpMkLst>
        </pc:grpChg>
        <pc:picChg chg="mod">
          <ac:chgData name="Hannah Hagearty" userId="e6c12a1ed3dffca8" providerId="LiveId" clId="{F6B541E8-94A8-402D-8704-AD6EF50C1137}" dt="2024-12-05T18:33:39.105" v="609"/>
          <ac:picMkLst>
            <pc:docMk/>
            <pc:sldMk cId="38242707" sldId="261"/>
            <ac:picMk id="5" creationId="{0D548063-E28D-0FD7-B50B-58FAD8ED69B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ABB76EF-D2DB-4F7E-A32D-B43E8BA821EA}" type="datetimeFigureOut">
              <a:rPr lang="en-US" smtClean="0"/>
              <a:t>12/5/2024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496C6A3-49F3-46F3-9E1A-AF78A11D0247}"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8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B76EF-D2DB-4F7E-A32D-B43E8BA821EA}"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190135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B76EF-D2DB-4F7E-A32D-B43E8BA821EA}"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91183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B76EF-D2DB-4F7E-A32D-B43E8BA821EA}"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3792217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B76EF-D2DB-4F7E-A32D-B43E8BA821EA}"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96C6A3-49F3-46F3-9E1A-AF78A11D0247}"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58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BB76EF-D2DB-4F7E-A32D-B43E8BA821EA}"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3290926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BB76EF-D2DB-4F7E-A32D-B43E8BA821EA}"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333256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BB76EF-D2DB-4F7E-A32D-B43E8BA821EA}"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53955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B76EF-D2DB-4F7E-A32D-B43E8BA821EA}"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114848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B76EF-D2DB-4F7E-A32D-B43E8BA821EA}"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4035462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B76EF-D2DB-4F7E-A32D-B43E8BA821EA}"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96C6A3-49F3-46F3-9E1A-AF78A11D0247}" type="slidenum">
              <a:rPr lang="en-US" smtClean="0"/>
              <a:t>‹#›</a:t>
            </a:fld>
            <a:endParaRPr lang="en-US"/>
          </a:p>
        </p:txBody>
      </p:sp>
    </p:spTree>
    <p:extLst>
      <p:ext uri="{BB962C8B-B14F-4D97-AF65-F5344CB8AC3E}">
        <p14:creationId xmlns:p14="http://schemas.microsoft.com/office/powerpoint/2010/main" val="1582893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ABB76EF-D2DB-4F7E-A32D-B43E8BA821EA}" type="datetimeFigureOut">
              <a:rPr lang="en-US" smtClean="0"/>
              <a:t>12/5/2024</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496C6A3-49F3-46F3-9E1A-AF78A11D0247}" type="slidenum">
              <a:rPr lang="en-US" smtClean="0"/>
              <a:t>‹#›</a:t>
            </a:fld>
            <a:endParaRPr lang="en-US"/>
          </a:p>
        </p:txBody>
      </p:sp>
    </p:spTree>
    <p:extLst>
      <p:ext uri="{BB962C8B-B14F-4D97-AF65-F5344CB8AC3E}">
        <p14:creationId xmlns:p14="http://schemas.microsoft.com/office/powerpoint/2010/main" val="39664417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hyperlink" Target="file:///C:\Users\hagea\OneDrive\Documents\Fall%202024%20-%20Spring%202025\Data%20for%20the%20Life%20Sciences\Labs\Final%20Project\New%20Amphibians\interactivemap.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hyperlink" Target="https://explorer.natureserve.org/" TargetMode="External"/><Relationship Id="rId13" Type="http://schemas.openxmlformats.org/officeDocument/2006/relationships/hyperlink" Target="https://www.epa.gov/report-environment/diversity-and-biological-balance" TargetMode="External"/><Relationship Id="rId3" Type="http://schemas.openxmlformats.org/officeDocument/2006/relationships/hyperlink" Target="https://cran.r-project.org/package=leaflet" TargetMode="External"/><Relationship Id="rId7" Type="http://schemas.openxmlformats.org/officeDocument/2006/relationships/hyperlink" Target="https://doi.org/10.1038/s41597-023-02836-2" TargetMode="External"/><Relationship Id="rId12" Type="http://schemas.openxmlformats.org/officeDocument/2006/relationships/hyperlink" Target="https://www.epa.gov/eco-research/ecoregions-north-america" TargetMode="External"/><Relationship Id="rId2" Type="http://schemas.openxmlformats.org/officeDocument/2006/relationships/hyperlink" Target="https://doi.org/10.21105/joss.03544" TargetMode="External"/><Relationship Id="rId1" Type="http://schemas.openxmlformats.org/officeDocument/2006/relationships/slideLayout" Target="../slideLayouts/slideLayout2.xml"/><Relationship Id="rId6" Type="http://schemas.openxmlformats.org/officeDocument/2006/relationships/hyperlink" Target="https://www.itis.gov/" TargetMode="External"/><Relationship Id="rId11" Type="http://schemas.openxmlformats.org/officeDocument/2006/relationships/hyperlink" Target="https://datatab.net/tutorial/t-test" TargetMode="External"/><Relationship Id="rId5" Type="http://schemas.openxmlformats.org/officeDocument/2006/relationships/hyperlink" Target="https://doi.org/10.1242/jeb.040865" TargetMode="External"/><Relationship Id="rId15" Type="http://schemas.microsoft.com/office/2007/relationships/hdphoto" Target="../media/hdphoto1.wdp"/><Relationship Id="rId10" Type="http://schemas.openxmlformats.org/officeDocument/2006/relationships/hyperlink" Target="https://www.r-project.org/" TargetMode="External"/><Relationship Id="rId4" Type="http://schemas.openxmlformats.org/officeDocument/2006/relationships/hyperlink" Target="https://doi.org/10.1016/j.ecolind.2022.108631" TargetMode="External"/><Relationship Id="rId9" Type="http://schemas.openxmlformats.org/officeDocument/2006/relationships/hyperlink" Target="https://irma.nps.gov/NPSpecies/" TargetMode="External"/><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A0BD-BC4D-B27E-21F5-F20354AE6E83}"/>
              </a:ext>
            </a:extLst>
          </p:cNvPr>
          <p:cNvSpPr>
            <a:spLocks noGrp="1"/>
          </p:cNvSpPr>
          <p:nvPr>
            <p:ph type="ctrTitle"/>
          </p:nvPr>
        </p:nvSpPr>
        <p:spPr/>
        <p:txBody>
          <a:bodyPr/>
          <a:lstStyle/>
          <a:p>
            <a:r>
              <a:rPr lang="en-US" dirty="0"/>
              <a:t>Diversity in Amphibians Across the United States</a:t>
            </a:r>
          </a:p>
        </p:txBody>
      </p:sp>
      <p:sp>
        <p:nvSpPr>
          <p:cNvPr id="3" name="Subtitle 2">
            <a:extLst>
              <a:ext uri="{FF2B5EF4-FFF2-40B4-BE49-F238E27FC236}">
                <a16:creationId xmlns:a16="http://schemas.microsoft.com/office/drawing/2014/main" id="{56B03170-4984-52BE-F071-0907C34D4006}"/>
              </a:ext>
            </a:extLst>
          </p:cNvPr>
          <p:cNvSpPr>
            <a:spLocks noGrp="1"/>
          </p:cNvSpPr>
          <p:nvPr>
            <p:ph type="subTitle" idx="1"/>
          </p:nvPr>
        </p:nvSpPr>
        <p:spPr/>
        <p:txBody>
          <a:bodyPr/>
          <a:lstStyle/>
          <a:p>
            <a:r>
              <a:rPr lang="en-US" dirty="0"/>
              <a:t>BIO860: Data for the Life Sciences</a:t>
            </a:r>
          </a:p>
          <a:p>
            <a:r>
              <a:rPr lang="en-US" dirty="0"/>
              <a:t>Hannah Hagearty</a:t>
            </a:r>
          </a:p>
        </p:txBody>
      </p:sp>
      <p:grpSp>
        <p:nvGrpSpPr>
          <p:cNvPr id="10" name="Group 9">
            <a:extLst>
              <a:ext uri="{FF2B5EF4-FFF2-40B4-BE49-F238E27FC236}">
                <a16:creationId xmlns:a16="http://schemas.microsoft.com/office/drawing/2014/main" id="{AAA3293C-672F-E34A-0B9A-474B720999AB}"/>
              </a:ext>
            </a:extLst>
          </p:cNvPr>
          <p:cNvGrpSpPr/>
          <p:nvPr/>
        </p:nvGrpSpPr>
        <p:grpSpPr>
          <a:xfrm>
            <a:off x="-369610" y="3656421"/>
            <a:ext cx="3429000" cy="3429000"/>
            <a:chOff x="-124513" y="3543299"/>
            <a:chExt cx="3429000" cy="3429000"/>
          </a:xfrm>
        </p:grpSpPr>
        <p:sp>
          <p:nvSpPr>
            <p:cNvPr id="9" name="Oval 8">
              <a:extLst>
                <a:ext uri="{FF2B5EF4-FFF2-40B4-BE49-F238E27FC236}">
                  <a16:creationId xmlns:a16="http://schemas.microsoft.com/office/drawing/2014/main" id="{62469653-7B88-FA68-77A8-D3F3ED98C49A}"/>
                </a:ext>
              </a:extLst>
            </p:cNvPr>
            <p:cNvSpPr/>
            <p:nvPr/>
          </p:nvSpPr>
          <p:spPr>
            <a:xfrm>
              <a:off x="1942329" y="4073522"/>
              <a:ext cx="490193" cy="53732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18DDBD7-B10A-7261-256B-FE4E009E4276}"/>
                </a:ext>
              </a:extLst>
            </p:cNvPr>
            <p:cNvSpPr/>
            <p:nvPr/>
          </p:nvSpPr>
          <p:spPr>
            <a:xfrm>
              <a:off x="786360" y="4039385"/>
              <a:ext cx="490193" cy="53732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5249097-DD95-E200-52E4-5602ED1A891D}"/>
                </a:ext>
              </a:extLst>
            </p:cNvPr>
            <p:cNvGrpSpPr/>
            <p:nvPr/>
          </p:nvGrpSpPr>
          <p:grpSpPr>
            <a:xfrm>
              <a:off x="-124513" y="3543299"/>
              <a:ext cx="3429000" cy="3429000"/>
              <a:chOff x="-124513" y="3543299"/>
              <a:chExt cx="3429000" cy="3429000"/>
            </a:xfrm>
          </p:grpSpPr>
          <p:pic>
            <p:nvPicPr>
              <p:cNvPr id="4" name="Picture 3">
                <a:extLst>
                  <a:ext uri="{FF2B5EF4-FFF2-40B4-BE49-F238E27FC236}">
                    <a16:creationId xmlns:a16="http://schemas.microsoft.com/office/drawing/2014/main" id="{8870FB11-6EDC-2CC0-1774-D5FEC2F279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5" name="Oval 4">
                <a:extLst>
                  <a:ext uri="{FF2B5EF4-FFF2-40B4-BE49-F238E27FC236}">
                    <a16:creationId xmlns:a16="http://schemas.microsoft.com/office/drawing/2014/main" id="{C14E73BD-1C71-5527-933E-A69B29B38C6B}"/>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E4D537-60D3-B17E-5FCE-DFDA0E8D7BCF}"/>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467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A741-C2FB-94DE-C7CB-E727498587D0}"/>
              </a:ext>
            </a:extLst>
          </p:cNvPr>
          <p:cNvSpPr>
            <a:spLocks noGrp="1"/>
          </p:cNvSpPr>
          <p:nvPr>
            <p:ph type="title"/>
          </p:nvPr>
        </p:nvSpPr>
        <p:spPr>
          <a:xfrm>
            <a:off x="435990" y="241955"/>
            <a:ext cx="10519920" cy="1356360"/>
          </a:xfrm>
        </p:spPr>
        <p:txBody>
          <a:bodyPr>
            <a:normAutofit/>
          </a:bodyPr>
          <a:lstStyle/>
          <a:p>
            <a:r>
              <a:rPr lang="en-US" sz="3600" dirty="0"/>
              <a:t>Why is Diversity in Amphibians Important?</a:t>
            </a:r>
          </a:p>
        </p:txBody>
      </p:sp>
      <p:sp>
        <p:nvSpPr>
          <p:cNvPr id="3" name="Content Placeholder 2">
            <a:extLst>
              <a:ext uri="{FF2B5EF4-FFF2-40B4-BE49-F238E27FC236}">
                <a16:creationId xmlns:a16="http://schemas.microsoft.com/office/drawing/2014/main" id="{5E3B930B-4AE6-8F0A-7CD9-26832A0523B8}"/>
              </a:ext>
            </a:extLst>
          </p:cNvPr>
          <p:cNvSpPr>
            <a:spLocks noGrp="1"/>
          </p:cNvSpPr>
          <p:nvPr>
            <p:ph idx="1"/>
          </p:nvPr>
        </p:nvSpPr>
        <p:spPr>
          <a:xfrm>
            <a:off x="409216" y="1377506"/>
            <a:ext cx="11133841" cy="4735431"/>
          </a:xfrm>
        </p:spPr>
        <p:txBody>
          <a:bodyPr>
            <a:normAutofit lnSpcReduction="10000"/>
          </a:bodyPr>
          <a:lstStyle/>
          <a:p>
            <a:r>
              <a:rPr lang="en-US" dirty="0"/>
              <a:t>Diversity of the organisms within an ecosystem is indicative of a healthy and balanced environment. </a:t>
            </a:r>
          </a:p>
          <a:p>
            <a:pPr marL="0" indent="0">
              <a:buNone/>
            </a:pPr>
            <a:r>
              <a:rPr lang="en-US" sz="1300" dirty="0"/>
              <a:t>(US EPA, “Diversity and Biological Balance.”)</a:t>
            </a:r>
          </a:p>
          <a:p>
            <a:r>
              <a:rPr lang="en-US" dirty="0"/>
              <a:t>Amphibians are indicator species; their skin is very sensitive and they are often the first affected by atmospheric change and pollution. </a:t>
            </a:r>
          </a:p>
          <a:p>
            <a:pPr marL="0" indent="0">
              <a:buNone/>
            </a:pPr>
            <a:r>
              <a:rPr lang="en-US" sz="1300" dirty="0"/>
              <a:t>(West, “Importance of Amphibians: A Synthesis of Their Environmental Functions, Benefits to Humans, and Need for Conservation.”)</a:t>
            </a:r>
          </a:p>
          <a:p>
            <a:r>
              <a:rPr lang="en-US" b="1" dirty="0"/>
              <a:t> </a:t>
            </a:r>
            <a:r>
              <a:rPr lang="en-US" dirty="0"/>
              <a:t>The National Parks are important in the conservation and characterization of amphibian species across their managed parks and facilities. – Logged in the </a:t>
            </a:r>
            <a:r>
              <a:rPr lang="en-US" dirty="0" err="1"/>
              <a:t>NPSpecies</a:t>
            </a:r>
            <a:r>
              <a:rPr lang="en-US" dirty="0"/>
              <a:t> System. </a:t>
            </a:r>
          </a:p>
          <a:p>
            <a:pPr marL="0" indent="0">
              <a:buNone/>
            </a:pPr>
            <a:r>
              <a:rPr lang="en-US" sz="1300" dirty="0"/>
              <a:t>(Halstead et al., “Looking Ahead, Guided by the Past.”)</a:t>
            </a:r>
          </a:p>
          <a:p>
            <a:r>
              <a:rPr lang="en-US" dirty="0"/>
              <a:t>The dataset being analyzed in the following review seeks to better understand what sort of amphibian diversity is present in parks today, and characterize and compare diversity by state.</a:t>
            </a:r>
          </a:p>
          <a:p>
            <a:pPr marL="0" indent="0">
              <a:buNone/>
            </a:pPr>
            <a:r>
              <a:rPr lang="en-US" sz="1300" dirty="0"/>
              <a:t>(LaFrance et al., “A Dataset of Amphibian Species in U.S. National Parks.”)</a:t>
            </a:r>
          </a:p>
          <a:p>
            <a:pPr marL="0" indent="0">
              <a:buNone/>
            </a:pPr>
            <a:endParaRPr lang="en-US" dirty="0"/>
          </a:p>
        </p:txBody>
      </p:sp>
      <p:grpSp>
        <p:nvGrpSpPr>
          <p:cNvPr id="4" name="Group 3">
            <a:extLst>
              <a:ext uri="{FF2B5EF4-FFF2-40B4-BE49-F238E27FC236}">
                <a16:creationId xmlns:a16="http://schemas.microsoft.com/office/drawing/2014/main" id="{61AFFCAE-C317-EDDF-B45A-E8B3A83341E0}"/>
              </a:ext>
            </a:extLst>
          </p:cNvPr>
          <p:cNvGrpSpPr/>
          <p:nvPr/>
        </p:nvGrpSpPr>
        <p:grpSpPr>
          <a:xfrm>
            <a:off x="9947242" y="5091898"/>
            <a:ext cx="2017336" cy="1891251"/>
            <a:chOff x="-124513" y="3543299"/>
            <a:chExt cx="3429000" cy="3429000"/>
          </a:xfrm>
        </p:grpSpPr>
        <p:pic>
          <p:nvPicPr>
            <p:cNvPr id="5" name="Picture 4">
              <a:extLst>
                <a:ext uri="{FF2B5EF4-FFF2-40B4-BE49-F238E27FC236}">
                  <a16:creationId xmlns:a16="http://schemas.microsoft.com/office/drawing/2014/main" id="{A6040DB9-A596-E703-9CF5-919806259C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6" name="Oval 5">
              <a:extLst>
                <a:ext uri="{FF2B5EF4-FFF2-40B4-BE49-F238E27FC236}">
                  <a16:creationId xmlns:a16="http://schemas.microsoft.com/office/drawing/2014/main" id="{FD6A36F0-073A-ABED-D926-60F5F6BC2A27}"/>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6423073-254A-B49C-E6E1-9028D9A1A86D}"/>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417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DC3C-4572-550E-9121-B57C39336E13}"/>
              </a:ext>
            </a:extLst>
          </p:cNvPr>
          <p:cNvSpPr>
            <a:spLocks noGrp="1"/>
          </p:cNvSpPr>
          <p:nvPr>
            <p:ph type="title"/>
          </p:nvPr>
        </p:nvSpPr>
        <p:spPr>
          <a:xfrm>
            <a:off x="483124" y="298516"/>
            <a:ext cx="9875520" cy="1356360"/>
          </a:xfrm>
        </p:spPr>
        <p:txBody>
          <a:bodyPr/>
          <a:lstStyle/>
          <a:p>
            <a:r>
              <a:rPr lang="en-US" dirty="0"/>
              <a:t>Sampling Locations</a:t>
            </a:r>
          </a:p>
        </p:txBody>
      </p:sp>
      <p:sp>
        <p:nvSpPr>
          <p:cNvPr id="12" name="Content Placeholder 11">
            <a:extLst>
              <a:ext uri="{FF2B5EF4-FFF2-40B4-BE49-F238E27FC236}">
                <a16:creationId xmlns:a16="http://schemas.microsoft.com/office/drawing/2014/main" id="{1B17EAFB-8B33-2BDF-04BB-32FAFD9C9D61}"/>
              </a:ext>
            </a:extLst>
          </p:cNvPr>
          <p:cNvSpPr>
            <a:spLocks noGrp="1"/>
          </p:cNvSpPr>
          <p:nvPr>
            <p:ph idx="1"/>
          </p:nvPr>
        </p:nvSpPr>
        <p:spPr>
          <a:xfrm>
            <a:off x="241953" y="6635824"/>
            <a:ext cx="11708091" cy="334449"/>
          </a:xfrm>
        </p:spPr>
        <p:txBody>
          <a:bodyPr/>
          <a:lstStyle/>
          <a:p>
            <a:pPr marL="0" indent="0">
              <a:buNone/>
            </a:pPr>
            <a:r>
              <a:rPr lang="en-US" sz="1100" dirty="0">
                <a:solidFill>
                  <a:srgbClr val="00B050"/>
                </a:solidFill>
                <a:hlinkClick r:id="rId4" action="ppaction://hlinkfile">
                  <a:extLst>
                    <a:ext uri="{A12FA001-AC4F-418D-AE19-62706E023703}">
                      <ahyp:hlinkClr xmlns:ahyp="http://schemas.microsoft.com/office/drawing/2018/hyperlinkcolor" val="tx"/>
                    </a:ext>
                  </a:extLst>
                </a:hlinkClick>
              </a:rPr>
              <a:t>file:///C:/Users/hagea/OneDrive/Documents/Fall%202024%20-%20Spring%202025/Data%20for%20the%20Life%20Sciences/Labs/Final%20Project/New%20Amphibians/interactivemap.html</a:t>
            </a:r>
            <a:endParaRPr lang="en-US" sz="1100" dirty="0">
              <a:solidFill>
                <a:srgbClr val="00B050"/>
              </a:solidFill>
            </a:endParaRPr>
          </a:p>
          <a:p>
            <a:pPr marL="0" indent="0">
              <a:buNone/>
            </a:pPr>
            <a:endParaRPr lang="en-US" dirty="0"/>
          </a:p>
        </p:txBody>
      </p:sp>
      <p:pic>
        <p:nvPicPr>
          <p:cNvPr id="10" name="Screen Recording 9">
            <a:hlinkClick r:id="" action="ppaction://media"/>
            <a:extLst>
              <a:ext uri="{FF2B5EF4-FFF2-40B4-BE49-F238E27FC236}">
                <a16:creationId xmlns:a16="http://schemas.microsoft.com/office/drawing/2014/main" id="{05EE8D5D-F503-5075-0994-B901B35436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5577" y="1440109"/>
            <a:ext cx="8980844" cy="4909046"/>
          </a:xfrm>
          <a:prstGeom prst="rect">
            <a:avLst/>
          </a:prstGeom>
        </p:spPr>
      </p:pic>
      <p:grpSp>
        <p:nvGrpSpPr>
          <p:cNvPr id="13" name="Group 12">
            <a:extLst>
              <a:ext uri="{FF2B5EF4-FFF2-40B4-BE49-F238E27FC236}">
                <a16:creationId xmlns:a16="http://schemas.microsoft.com/office/drawing/2014/main" id="{DE8E1A48-E2C9-AD72-BE6C-7C0EFB82EB57}"/>
              </a:ext>
            </a:extLst>
          </p:cNvPr>
          <p:cNvGrpSpPr/>
          <p:nvPr/>
        </p:nvGrpSpPr>
        <p:grpSpPr>
          <a:xfrm>
            <a:off x="9136537" y="54951"/>
            <a:ext cx="1713714" cy="1628724"/>
            <a:chOff x="-124513" y="3543299"/>
            <a:chExt cx="3429000" cy="3429000"/>
          </a:xfrm>
        </p:grpSpPr>
        <p:pic>
          <p:nvPicPr>
            <p:cNvPr id="14" name="Picture 13">
              <a:extLst>
                <a:ext uri="{FF2B5EF4-FFF2-40B4-BE49-F238E27FC236}">
                  <a16:creationId xmlns:a16="http://schemas.microsoft.com/office/drawing/2014/main" id="{C8E802D2-9EF7-AFF8-6B69-6CBC113A5AB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15" name="Oval 14">
              <a:extLst>
                <a:ext uri="{FF2B5EF4-FFF2-40B4-BE49-F238E27FC236}">
                  <a16:creationId xmlns:a16="http://schemas.microsoft.com/office/drawing/2014/main" id="{89B2E655-18DF-1A1D-C3C3-4566FB435837}"/>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C67D73-B4B5-6E03-AE9C-A120817DC480}"/>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792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4433-9358-B0F5-1ADC-1101149AE2E6}"/>
              </a:ext>
            </a:extLst>
          </p:cNvPr>
          <p:cNvSpPr>
            <a:spLocks noGrp="1"/>
          </p:cNvSpPr>
          <p:nvPr>
            <p:ph type="title"/>
          </p:nvPr>
        </p:nvSpPr>
        <p:spPr>
          <a:xfrm>
            <a:off x="615099" y="424751"/>
            <a:ext cx="9875520" cy="1356360"/>
          </a:xfrm>
        </p:spPr>
        <p:txBody>
          <a:bodyPr/>
          <a:lstStyle/>
          <a:p>
            <a:r>
              <a:rPr lang="en-US" dirty="0"/>
              <a:t>Species and Family Diversity by State</a:t>
            </a:r>
          </a:p>
        </p:txBody>
      </p:sp>
      <p:pic>
        <p:nvPicPr>
          <p:cNvPr id="4" name="Content Placeholder 3">
            <a:extLst>
              <a:ext uri="{FF2B5EF4-FFF2-40B4-BE49-F238E27FC236}">
                <a16:creationId xmlns:a16="http://schemas.microsoft.com/office/drawing/2014/main" id="{F72ABE8F-C54B-1007-34C2-1D62FD7C2209}"/>
              </a:ext>
            </a:extLst>
          </p:cNvPr>
          <p:cNvPicPr>
            <a:picLocks noGrp="1" noChangeAspect="1"/>
          </p:cNvPicPr>
          <p:nvPr>
            <p:ph sz="half" idx="1"/>
          </p:nvPr>
        </p:nvPicPr>
        <p:blipFill>
          <a:blip r:embed="rId2"/>
          <a:stretch>
            <a:fillRect/>
          </a:stretch>
        </p:blipFill>
        <p:spPr>
          <a:xfrm>
            <a:off x="992171" y="2140782"/>
            <a:ext cx="4754563" cy="2936108"/>
          </a:xfrm>
          <a:prstGeom prst="rect">
            <a:avLst/>
          </a:prstGeom>
        </p:spPr>
      </p:pic>
      <p:pic>
        <p:nvPicPr>
          <p:cNvPr id="11" name="Content Placeholder 10">
            <a:extLst>
              <a:ext uri="{FF2B5EF4-FFF2-40B4-BE49-F238E27FC236}">
                <a16:creationId xmlns:a16="http://schemas.microsoft.com/office/drawing/2014/main" id="{0499BBBF-7E3E-CDD1-A439-435A3DE4B142}"/>
              </a:ext>
            </a:extLst>
          </p:cNvPr>
          <p:cNvPicPr>
            <a:picLocks noGrp="1" noChangeAspect="1"/>
          </p:cNvPicPr>
          <p:nvPr>
            <p:ph sz="half" idx="2"/>
          </p:nvPr>
        </p:nvPicPr>
        <p:blipFill>
          <a:blip r:embed="rId3"/>
          <a:stretch>
            <a:fillRect/>
          </a:stretch>
        </p:blipFill>
        <p:spPr>
          <a:xfrm>
            <a:off x="6445266" y="2140782"/>
            <a:ext cx="4754563" cy="3372613"/>
          </a:xfrm>
        </p:spPr>
      </p:pic>
      <p:grpSp>
        <p:nvGrpSpPr>
          <p:cNvPr id="12" name="Group 11">
            <a:extLst>
              <a:ext uri="{FF2B5EF4-FFF2-40B4-BE49-F238E27FC236}">
                <a16:creationId xmlns:a16="http://schemas.microsoft.com/office/drawing/2014/main" id="{2ADF36FB-639A-2E9F-E752-D4A280ABDB18}"/>
              </a:ext>
            </a:extLst>
          </p:cNvPr>
          <p:cNvGrpSpPr/>
          <p:nvPr/>
        </p:nvGrpSpPr>
        <p:grpSpPr>
          <a:xfrm>
            <a:off x="10478286" y="5229276"/>
            <a:ext cx="1713714" cy="1628724"/>
            <a:chOff x="-124513" y="3543299"/>
            <a:chExt cx="3429000" cy="3429000"/>
          </a:xfrm>
        </p:grpSpPr>
        <p:pic>
          <p:nvPicPr>
            <p:cNvPr id="13" name="Picture 12">
              <a:extLst>
                <a:ext uri="{FF2B5EF4-FFF2-40B4-BE49-F238E27FC236}">
                  <a16:creationId xmlns:a16="http://schemas.microsoft.com/office/drawing/2014/main" id="{F34DAD34-83CB-BA1F-8DF5-2AB822CE0F2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14" name="Oval 13">
              <a:extLst>
                <a:ext uri="{FF2B5EF4-FFF2-40B4-BE49-F238E27FC236}">
                  <a16:creationId xmlns:a16="http://schemas.microsoft.com/office/drawing/2014/main" id="{30DC65C4-58FF-4734-2FD2-32C287DAEB01}"/>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356C19B-0B98-00E1-0BD7-55A0AE745373}"/>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415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C083-B573-B372-1A63-A550B27B2A5F}"/>
              </a:ext>
            </a:extLst>
          </p:cNvPr>
          <p:cNvSpPr>
            <a:spLocks noGrp="1"/>
          </p:cNvSpPr>
          <p:nvPr>
            <p:ph type="title"/>
          </p:nvPr>
        </p:nvSpPr>
        <p:spPr>
          <a:xfrm>
            <a:off x="577390" y="332244"/>
            <a:ext cx="10470823" cy="1356360"/>
          </a:xfrm>
        </p:spPr>
        <p:txBody>
          <a:bodyPr>
            <a:normAutofit/>
          </a:bodyPr>
          <a:lstStyle/>
          <a:p>
            <a:r>
              <a:rPr lang="en-US" sz="3200" dirty="0"/>
              <a:t>Distribution of Native and Non-native Amphibians by State</a:t>
            </a:r>
          </a:p>
        </p:txBody>
      </p:sp>
      <p:pic>
        <p:nvPicPr>
          <p:cNvPr id="4" name="Content Placeholder 3">
            <a:extLst>
              <a:ext uri="{FF2B5EF4-FFF2-40B4-BE49-F238E27FC236}">
                <a16:creationId xmlns:a16="http://schemas.microsoft.com/office/drawing/2014/main" id="{AA94B686-AE82-67E1-916B-00A7627AE22A}"/>
              </a:ext>
            </a:extLst>
          </p:cNvPr>
          <p:cNvPicPr>
            <a:picLocks noGrp="1" noChangeAspect="1"/>
          </p:cNvPicPr>
          <p:nvPr>
            <p:ph idx="1"/>
          </p:nvPr>
        </p:nvPicPr>
        <p:blipFill>
          <a:blip r:embed="rId2"/>
          <a:stretch>
            <a:fillRect/>
          </a:stretch>
        </p:blipFill>
        <p:spPr>
          <a:xfrm>
            <a:off x="310152" y="1967028"/>
            <a:ext cx="7046302" cy="4351338"/>
          </a:xfrm>
          <a:prstGeom prst="rect">
            <a:avLst/>
          </a:prstGeom>
        </p:spPr>
      </p:pic>
      <p:sp>
        <p:nvSpPr>
          <p:cNvPr id="10" name="TextBox 9">
            <a:extLst>
              <a:ext uri="{FF2B5EF4-FFF2-40B4-BE49-F238E27FC236}">
                <a16:creationId xmlns:a16="http://schemas.microsoft.com/office/drawing/2014/main" id="{1A13D569-DB07-7944-FAD7-8B7E5C7EB255}"/>
              </a:ext>
            </a:extLst>
          </p:cNvPr>
          <p:cNvSpPr txBox="1"/>
          <p:nvPr/>
        </p:nvSpPr>
        <p:spPr>
          <a:xfrm>
            <a:off x="7658113" y="2116766"/>
            <a:ext cx="3927430" cy="3293209"/>
          </a:xfrm>
          <a:prstGeom prst="rect">
            <a:avLst/>
          </a:prstGeom>
          <a:noFill/>
        </p:spPr>
        <p:txBody>
          <a:bodyPr wrap="square">
            <a:spAutoFit/>
          </a:bodyPr>
          <a:lstStyle/>
          <a:p>
            <a:pPr algn="ctr"/>
            <a:r>
              <a:rPr lang="en-US" sz="1600" dirty="0"/>
              <a:t>Two Sample t-test</a:t>
            </a:r>
          </a:p>
          <a:p>
            <a:endParaRPr lang="en-US" sz="1600" dirty="0"/>
          </a:p>
          <a:p>
            <a:r>
              <a:rPr lang="en-US" sz="1600" dirty="0"/>
              <a:t>data:  count by Nativeness</a:t>
            </a:r>
          </a:p>
          <a:p>
            <a:r>
              <a:rPr lang="en-US" sz="1600" dirty="0"/>
              <a:t>t = 4.8695, </a:t>
            </a:r>
            <a:r>
              <a:rPr lang="en-US" sz="1600" dirty="0" err="1"/>
              <a:t>df</a:t>
            </a:r>
            <a:r>
              <a:rPr lang="en-US" sz="1600" dirty="0"/>
              <a:t> = 70, p-value = 6.692e-06</a:t>
            </a:r>
          </a:p>
          <a:p>
            <a:r>
              <a:rPr lang="en-US" sz="1600" dirty="0"/>
              <a:t>alternative hypothesis: true difference in means between group Native and group Non-native is not equal to 0</a:t>
            </a:r>
          </a:p>
          <a:p>
            <a:r>
              <a:rPr lang="en-US" sz="1600" dirty="0"/>
              <a:t>95 percent confidence interval:</a:t>
            </a:r>
          </a:p>
          <a:p>
            <a:r>
              <a:rPr lang="en-US" sz="1600" dirty="0"/>
              <a:t> 30.23449 72.18217</a:t>
            </a:r>
          </a:p>
          <a:p>
            <a:r>
              <a:rPr lang="en-US" sz="1600" dirty="0"/>
              <a:t>sample estimates:</a:t>
            </a:r>
          </a:p>
          <a:p>
            <a:r>
              <a:rPr lang="en-US" sz="1600" dirty="0"/>
              <a:t>    mean in group Native mean in group Non-native </a:t>
            </a:r>
          </a:p>
          <a:p>
            <a:r>
              <a:rPr lang="en-US" sz="1600" dirty="0"/>
              <a:t>               54.666667                 3.458333 </a:t>
            </a:r>
          </a:p>
        </p:txBody>
      </p:sp>
      <p:grpSp>
        <p:nvGrpSpPr>
          <p:cNvPr id="11" name="Group 10">
            <a:extLst>
              <a:ext uri="{FF2B5EF4-FFF2-40B4-BE49-F238E27FC236}">
                <a16:creationId xmlns:a16="http://schemas.microsoft.com/office/drawing/2014/main" id="{6E285D70-E1C7-FEAE-40EE-E25FFBDAF0B8}"/>
              </a:ext>
            </a:extLst>
          </p:cNvPr>
          <p:cNvGrpSpPr/>
          <p:nvPr/>
        </p:nvGrpSpPr>
        <p:grpSpPr>
          <a:xfrm>
            <a:off x="6415333" y="5229276"/>
            <a:ext cx="1713714" cy="1628724"/>
            <a:chOff x="-124513" y="3543299"/>
            <a:chExt cx="3429000" cy="3429000"/>
          </a:xfrm>
        </p:grpSpPr>
        <p:pic>
          <p:nvPicPr>
            <p:cNvPr id="12" name="Picture 11">
              <a:extLst>
                <a:ext uri="{FF2B5EF4-FFF2-40B4-BE49-F238E27FC236}">
                  <a16:creationId xmlns:a16="http://schemas.microsoft.com/office/drawing/2014/main" id="{F6326BE2-461F-CAA7-C0A6-FDAD49FA0A8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13" name="Oval 12">
              <a:extLst>
                <a:ext uri="{FF2B5EF4-FFF2-40B4-BE49-F238E27FC236}">
                  <a16:creationId xmlns:a16="http://schemas.microsoft.com/office/drawing/2014/main" id="{0E17188B-FB63-E3B4-D5B5-1AB381BBF90F}"/>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E6394F2-8866-5CC2-94EC-FBAA77468D68}"/>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061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B033-7E0E-5099-C824-1BD67D166750}"/>
              </a:ext>
            </a:extLst>
          </p:cNvPr>
          <p:cNvSpPr>
            <a:spLocks noGrp="1"/>
          </p:cNvSpPr>
          <p:nvPr>
            <p:ph type="title"/>
          </p:nvPr>
        </p:nvSpPr>
        <p:spPr>
          <a:xfrm>
            <a:off x="480768" y="392783"/>
            <a:ext cx="9875520" cy="1356360"/>
          </a:xfrm>
        </p:spPr>
        <p:txBody>
          <a:bodyPr/>
          <a:lstStyle/>
          <a:p>
            <a:r>
              <a:rPr lang="en-US" dirty="0"/>
              <a:t>References</a:t>
            </a:r>
          </a:p>
        </p:txBody>
      </p:sp>
      <p:sp>
        <p:nvSpPr>
          <p:cNvPr id="3" name="Content Placeholder 2">
            <a:extLst>
              <a:ext uri="{FF2B5EF4-FFF2-40B4-BE49-F238E27FC236}">
                <a16:creationId xmlns:a16="http://schemas.microsoft.com/office/drawing/2014/main" id="{560A74F6-1EF5-2F7F-2BB1-DAA4A51BE44D}"/>
              </a:ext>
            </a:extLst>
          </p:cNvPr>
          <p:cNvSpPr>
            <a:spLocks noGrp="1"/>
          </p:cNvSpPr>
          <p:nvPr>
            <p:ph idx="1"/>
          </p:nvPr>
        </p:nvSpPr>
        <p:spPr>
          <a:xfrm>
            <a:off x="480768" y="1630837"/>
            <a:ext cx="11057640" cy="4732256"/>
          </a:xfrm>
        </p:spPr>
        <p:txBody>
          <a:bodyPr>
            <a:normAutofit fontScale="47500" lnSpcReduction="20000"/>
          </a:bodyPr>
          <a:lstStyle/>
          <a:p>
            <a:pPr algn="l"/>
            <a:r>
              <a:rPr lang="en-US" b="0" i="0" dirty="0">
                <a:solidFill>
                  <a:srgbClr val="212529"/>
                </a:solidFill>
                <a:effectLst/>
                <a:latin typeface="system-ui"/>
              </a:rPr>
              <a:t>Cambon, Jesse, Diego </a:t>
            </a:r>
            <a:r>
              <a:rPr lang="en-US" b="0" i="0" dirty="0" err="1">
                <a:solidFill>
                  <a:srgbClr val="212529"/>
                </a:solidFill>
                <a:effectLst/>
                <a:latin typeface="system-ui"/>
              </a:rPr>
              <a:t>Hernangómez</a:t>
            </a:r>
            <a:r>
              <a:rPr lang="en-US" b="0" i="0" dirty="0">
                <a:solidFill>
                  <a:srgbClr val="212529"/>
                </a:solidFill>
                <a:effectLst/>
                <a:latin typeface="system-ui"/>
              </a:rPr>
              <a:t>, Christopher Belanger, and Daniel </a:t>
            </a:r>
            <a:r>
              <a:rPr lang="en-US" b="0" i="0" dirty="0" err="1">
                <a:solidFill>
                  <a:srgbClr val="212529"/>
                </a:solidFill>
                <a:effectLst/>
                <a:latin typeface="system-ui"/>
              </a:rPr>
              <a:t>Possenriede</a:t>
            </a:r>
            <a:r>
              <a:rPr lang="en-US" b="0" i="0" dirty="0">
                <a:solidFill>
                  <a:srgbClr val="212529"/>
                </a:solidFill>
                <a:effectLst/>
                <a:latin typeface="system-ui"/>
              </a:rPr>
              <a:t>. 2021. “</a:t>
            </a:r>
            <a:r>
              <a:rPr lang="en-US" b="0" i="0" dirty="0" err="1">
                <a:solidFill>
                  <a:srgbClr val="212529"/>
                </a:solidFill>
                <a:effectLst/>
                <a:latin typeface="system-ui"/>
              </a:rPr>
              <a:t>Tidygeocoder</a:t>
            </a:r>
            <a:r>
              <a:rPr lang="en-US" b="0" i="0" dirty="0">
                <a:solidFill>
                  <a:srgbClr val="212529"/>
                </a:solidFill>
                <a:effectLst/>
                <a:latin typeface="system-ui"/>
              </a:rPr>
              <a:t>: An r Package for Geocoding.” </a:t>
            </a:r>
            <a:r>
              <a:rPr lang="en-US" b="0" i="1" dirty="0">
                <a:solidFill>
                  <a:srgbClr val="212529"/>
                </a:solidFill>
                <a:effectLst/>
                <a:latin typeface="system-ui"/>
              </a:rPr>
              <a:t>Journal of Open Source Software</a:t>
            </a:r>
            <a:r>
              <a:rPr lang="en-US" b="0" i="0" dirty="0">
                <a:solidFill>
                  <a:srgbClr val="212529"/>
                </a:solidFill>
                <a:effectLst/>
                <a:latin typeface="system-ui"/>
              </a:rPr>
              <a:t> 6 (65): 3544. </a:t>
            </a:r>
            <a:r>
              <a:rPr lang="en-US" b="0" i="0" u="sng" dirty="0">
                <a:solidFill>
                  <a:srgbClr val="212529"/>
                </a:solidFill>
                <a:effectLst/>
                <a:latin typeface="system-ui"/>
                <a:hlinkClick r:id="rId2"/>
              </a:rPr>
              <a:t>https://doi.org/10.21105/joss.03544</a:t>
            </a:r>
            <a:r>
              <a:rPr lang="en-US" b="0" i="0" dirty="0">
                <a:solidFill>
                  <a:srgbClr val="212529"/>
                </a:solidFill>
                <a:effectLst/>
                <a:latin typeface="system-ui"/>
              </a:rPr>
              <a:t>.</a:t>
            </a:r>
          </a:p>
          <a:p>
            <a:pPr algn="l"/>
            <a:r>
              <a:rPr lang="en-US" b="0" i="0" dirty="0">
                <a:solidFill>
                  <a:srgbClr val="212529"/>
                </a:solidFill>
                <a:effectLst/>
                <a:latin typeface="system-ui"/>
              </a:rPr>
              <a:t>Cheng, Joe, Barret </a:t>
            </a:r>
            <a:r>
              <a:rPr lang="en-US" b="0" i="0" dirty="0" err="1">
                <a:solidFill>
                  <a:srgbClr val="212529"/>
                </a:solidFill>
                <a:effectLst/>
                <a:latin typeface="system-ui"/>
              </a:rPr>
              <a:t>Schloerke</a:t>
            </a:r>
            <a:r>
              <a:rPr lang="en-US" b="0" i="0" dirty="0">
                <a:solidFill>
                  <a:srgbClr val="212529"/>
                </a:solidFill>
                <a:effectLst/>
                <a:latin typeface="system-ui"/>
              </a:rPr>
              <a:t>, Bhaskar </a:t>
            </a:r>
            <a:r>
              <a:rPr lang="en-US" b="0" i="0" dirty="0" err="1">
                <a:solidFill>
                  <a:srgbClr val="212529"/>
                </a:solidFill>
                <a:effectLst/>
                <a:latin typeface="system-ui"/>
              </a:rPr>
              <a:t>Karambelkar</a:t>
            </a:r>
            <a:r>
              <a:rPr lang="en-US" b="0" i="0" dirty="0">
                <a:solidFill>
                  <a:srgbClr val="212529"/>
                </a:solidFill>
                <a:effectLst/>
                <a:latin typeface="system-ui"/>
              </a:rPr>
              <a:t>, and </a:t>
            </a:r>
            <a:r>
              <a:rPr lang="en-US" b="0" i="0" dirty="0" err="1">
                <a:solidFill>
                  <a:srgbClr val="212529"/>
                </a:solidFill>
                <a:effectLst/>
                <a:latin typeface="system-ui"/>
              </a:rPr>
              <a:t>Yihui</a:t>
            </a:r>
            <a:r>
              <a:rPr lang="en-US" b="0" i="0" dirty="0">
                <a:solidFill>
                  <a:srgbClr val="212529"/>
                </a:solidFill>
                <a:effectLst/>
                <a:latin typeface="system-ui"/>
              </a:rPr>
              <a:t> Xie. 2024. </a:t>
            </a:r>
            <a:r>
              <a:rPr lang="en-US" b="0" i="1" dirty="0">
                <a:solidFill>
                  <a:srgbClr val="212529"/>
                </a:solidFill>
                <a:effectLst/>
                <a:latin typeface="system-ui"/>
              </a:rPr>
              <a:t>Leaflet: Create Interactive Web Maps with the JavaScript ’Leaflet’ Library</a:t>
            </a:r>
            <a:r>
              <a:rPr lang="en-US" b="0" i="0" dirty="0">
                <a:solidFill>
                  <a:srgbClr val="212529"/>
                </a:solidFill>
                <a:effectLst/>
                <a:latin typeface="system-ui"/>
              </a:rPr>
              <a:t>. </a:t>
            </a:r>
            <a:r>
              <a:rPr lang="en-US" b="0" i="0" u="sng" dirty="0">
                <a:solidFill>
                  <a:srgbClr val="212529"/>
                </a:solidFill>
                <a:effectLst/>
                <a:latin typeface="system-ui"/>
                <a:hlinkClick r:id="rId3"/>
              </a:rPr>
              <a:t>https://CRAN.R-project.org/package=leaflet</a:t>
            </a:r>
            <a:r>
              <a:rPr lang="en-US" b="0" i="0" dirty="0">
                <a:solidFill>
                  <a:srgbClr val="212529"/>
                </a:solidFill>
                <a:effectLst/>
                <a:latin typeface="system-ui"/>
              </a:rPr>
              <a:t>.</a:t>
            </a:r>
          </a:p>
          <a:p>
            <a:pPr algn="l"/>
            <a:r>
              <a:rPr lang="en-US" b="0" i="0" dirty="0">
                <a:solidFill>
                  <a:srgbClr val="212529"/>
                </a:solidFill>
                <a:effectLst/>
                <a:latin typeface="system-ui"/>
              </a:rPr>
              <a:t>Halstead, Brian J., Andrew M. Ray, Erin </a:t>
            </a:r>
            <a:r>
              <a:rPr lang="en-US" b="0" i="0" dirty="0" err="1">
                <a:solidFill>
                  <a:srgbClr val="212529"/>
                </a:solidFill>
                <a:effectLst/>
                <a:latin typeface="system-ui"/>
              </a:rPr>
              <a:t>Muths</a:t>
            </a:r>
            <a:r>
              <a:rPr lang="en-US" b="0" i="0" dirty="0">
                <a:solidFill>
                  <a:srgbClr val="212529"/>
                </a:solidFill>
                <a:effectLst/>
                <a:latin typeface="system-ui"/>
              </a:rPr>
              <a:t>, Evan H. Campbell Grant, Rob Grasso, Michael J. Adams, Kathleen Semple Delaney, Jane Carlson, and Blake R. Hossack. 2022. “Looking Ahead, Guided by the Past: The Role of U.S. National Parks in Amphibian Research and Conservation.” </a:t>
            </a:r>
            <a:r>
              <a:rPr lang="en-US" b="0" i="1" dirty="0">
                <a:solidFill>
                  <a:srgbClr val="212529"/>
                </a:solidFill>
                <a:effectLst/>
                <a:latin typeface="system-ui"/>
              </a:rPr>
              <a:t>Ecological Indicators</a:t>
            </a:r>
            <a:r>
              <a:rPr lang="en-US" b="0" i="0" dirty="0">
                <a:solidFill>
                  <a:srgbClr val="212529"/>
                </a:solidFill>
                <a:effectLst/>
                <a:latin typeface="system-ui"/>
              </a:rPr>
              <a:t> 136 (March): 108631. </a:t>
            </a:r>
            <a:r>
              <a:rPr lang="en-US" b="0" i="0" u="sng" dirty="0">
                <a:solidFill>
                  <a:srgbClr val="212529"/>
                </a:solidFill>
                <a:effectLst/>
                <a:latin typeface="system-ui"/>
                <a:hlinkClick r:id="rId4"/>
              </a:rPr>
              <a:t>https://doi.org/10.1016/j.ecolind.2022.108631</a:t>
            </a:r>
            <a:r>
              <a:rPr lang="en-US" b="0" i="0" dirty="0">
                <a:solidFill>
                  <a:srgbClr val="212529"/>
                </a:solidFill>
                <a:effectLst/>
                <a:latin typeface="system-ui"/>
              </a:rPr>
              <a:t>.</a:t>
            </a:r>
          </a:p>
          <a:p>
            <a:pPr algn="l"/>
            <a:r>
              <a:rPr lang="en-US" b="0" i="0" dirty="0">
                <a:solidFill>
                  <a:srgbClr val="212529"/>
                </a:solidFill>
                <a:effectLst/>
                <a:latin typeface="system-ui"/>
              </a:rPr>
              <a:t>Hayes, T. B., P. </a:t>
            </a:r>
            <a:r>
              <a:rPr lang="en-US" b="0" i="0" dirty="0" err="1">
                <a:solidFill>
                  <a:srgbClr val="212529"/>
                </a:solidFill>
                <a:effectLst/>
                <a:latin typeface="system-ui"/>
              </a:rPr>
              <a:t>Falso</a:t>
            </a:r>
            <a:r>
              <a:rPr lang="en-US" b="0" i="0" dirty="0">
                <a:solidFill>
                  <a:srgbClr val="212529"/>
                </a:solidFill>
                <a:effectLst/>
                <a:latin typeface="system-ui"/>
              </a:rPr>
              <a:t>, S. </a:t>
            </a:r>
            <a:r>
              <a:rPr lang="en-US" b="0" i="0" dirty="0" err="1">
                <a:solidFill>
                  <a:srgbClr val="212529"/>
                </a:solidFill>
                <a:effectLst/>
                <a:latin typeface="system-ui"/>
              </a:rPr>
              <a:t>Gallipeau</a:t>
            </a:r>
            <a:r>
              <a:rPr lang="en-US" b="0" i="0" dirty="0">
                <a:solidFill>
                  <a:srgbClr val="212529"/>
                </a:solidFill>
                <a:effectLst/>
                <a:latin typeface="system-ui"/>
              </a:rPr>
              <a:t>, and M. Stice. 2010. “The Cause of Global Amphibian Declines: A Developmental Endocrinologist’s Perspective.” </a:t>
            </a:r>
            <a:r>
              <a:rPr lang="en-US" b="0" i="1" dirty="0">
                <a:solidFill>
                  <a:srgbClr val="212529"/>
                </a:solidFill>
                <a:effectLst/>
                <a:latin typeface="system-ui"/>
              </a:rPr>
              <a:t>The Journal of Experimental Biology</a:t>
            </a:r>
            <a:r>
              <a:rPr lang="en-US" b="0" i="0" dirty="0">
                <a:solidFill>
                  <a:srgbClr val="212529"/>
                </a:solidFill>
                <a:effectLst/>
                <a:latin typeface="system-ui"/>
              </a:rPr>
              <a:t> 213 (6): 921–33. </a:t>
            </a:r>
            <a:r>
              <a:rPr lang="en-US" b="0" i="0" u="sng" dirty="0">
                <a:solidFill>
                  <a:srgbClr val="212529"/>
                </a:solidFill>
                <a:effectLst/>
                <a:latin typeface="system-ui"/>
                <a:hlinkClick r:id="rId5"/>
              </a:rPr>
              <a:t>https://doi.org/10.1242/jeb.040865</a:t>
            </a:r>
            <a:r>
              <a:rPr lang="en-US" b="0" i="0" dirty="0">
                <a:solidFill>
                  <a:srgbClr val="212529"/>
                </a:solidFill>
                <a:effectLst/>
                <a:latin typeface="system-ui"/>
              </a:rPr>
              <a:t>.</a:t>
            </a:r>
          </a:p>
          <a:p>
            <a:pPr algn="l"/>
            <a:r>
              <a:rPr lang="en-US" b="0" i="0" dirty="0">
                <a:solidFill>
                  <a:srgbClr val="212529"/>
                </a:solidFill>
                <a:effectLst/>
                <a:latin typeface="system-ui"/>
              </a:rPr>
              <a:t>“Integrated Taxonomic Information System.” n.d. </a:t>
            </a:r>
            <a:r>
              <a:rPr lang="en-US" b="0" i="0" u="sng" dirty="0">
                <a:solidFill>
                  <a:srgbClr val="212529"/>
                </a:solidFill>
                <a:effectLst/>
                <a:latin typeface="system-ui"/>
                <a:hlinkClick r:id="rId6"/>
              </a:rPr>
              <a:t>https://www.itis.gov/</a:t>
            </a:r>
            <a:r>
              <a:rPr lang="en-US" b="0" i="0" dirty="0">
                <a:solidFill>
                  <a:srgbClr val="212529"/>
                </a:solidFill>
                <a:effectLst/>
                <a:latin typeface="system-ui"/>
              </a:rPr>
              <a:t>.</a:t>
            </a:r>
          </a:p>
          <a:p>
            <a:pPr algn="l"/>
            <a:r>
              <a:rPr lang="en-US" b="0" i="0" dirty="0">
                <a:solidFill>
                  <a:srgbClr val="212529"/>
                </a:solidFill>
                <a:effectLst/>
                <a:latin typeface="system-ui"/>
              </a:rPr>
              <a:t>LaFrance, Benjamin J., Andrew M. Ray, Robert N. Fisher, Evan H. Campbell Grant, Charles Shafer, David A. Beamer, Stephen F. Spear, et al. 2024a. “A Dataset of Amphibian Species in U.S. National Parks.” </a:t>
            </a:r>
            <a:r>
              <a:rPr lang="en-US" b="0" i="1" dirty="0">
                <a:solidFill>
                  <a:srgbClr val="212529"/>
                </a:solidFill>
                <a:effectLst/>
                <a:latin typeface="system-ui"/>
              </a:rPr>
              <a:t>Scientific Data</a:t>
            </a:r>
            <a:r>
              <a:rPr lang="en-US" b="0" i="0" dirty="0">
                <a:solidFill>
                  <a:srgbClr val="212529"/>
                </a:solidFill>
                <a:effectLst/>
                <a:latin typeface="system-ui"/>
              </a:rPr>
              <a:t> 11 (1): 32. </a:t>
            </a:r>
            <a:r>
              <a:rPr lang="en-US" b="0" i="0" u="sng" dirty="0">
                <a:solidFill>
                  <a:srgbClr val="212529"/>
                </a:solidFill>
                <a:effectLst/>
                <a:latin typeface="system-ui"/>
                <a:hlinkClick r:id="rId7"/>
              </a:rPr>
              <a:t>https://doi.org/10.1038/s41597-023-02836-2</a:t>
            </a:r>
            <a:r>
              <a:rPr lang="en-US" b="0" i="0" dirty="0">
                <a:solidFill>
                  <a:srgbClr val="212529"/>
                </a:solidFill>
                <a:effectLst/>
                <a:latin typeface="system-ui"/>
              </a:rPr>
              <a:t>.</a:t>
            </a:r>
          </a:p>
          <a:p>
            <a:pPr algn="l"/>
            <a:r>
              <a:rPr lang="en-US" b="0" i="0" dirty="0">
                <a:solidFill>
                  <a:srgbClr val="212529"/>
                </a:solidFill>
                <a:effectLst/>
                <a:latin typeface="system-ui"/>
              </a:rPr>
              <a:t>———, et al. 2024b. “A Dataset of Amphibian Species in U.S. National Parks.” </a:t>
            </a:r>
            <a:r>
              <a:rPr lang="en-US" b="0" i="1" dirty="0">
                <a:solidFill>
                  <a:srgbClr val="212529"/>
                </a:solidFill>
                <a:effectLst/>
                <a:latin typeface="system-ui"/>
              </a:rPr>
              <a:t>Scientific Data</a:t>
            </a:r>
            <a:r>
              <a:rPr lang="en-US" b="0" i="0" dirty="0">
                <a:solidFill>
                  <a:srgbClr val="212529"/>
                </a:solidFill>
                <a:effectLst/>
                <a:latin typeface="system-ui"/>
              </a:rPr>
              <a:t> 11 (1): 32. </a:t>
            </a:r>
            <a:r>
              <a:rPr lang="en-US" b="0" i="0" u="sng" dirty="0">
                <a:solidFill>
                  <a:srgbClr val="212529"/>
                </a:solidFill>
                <a:effectLst/>
                <a:latin typeface="system-ui"/>
                <a:hlinkClick r:id="rId7"/>
              </a:rPr>
              <a:t>https://doi.org/10.1038/s41597-023-02836-2</a:t>
            </a:r>
            <a:r>
              <a:rPr lang="en-US" b="0" i="0" dirty="0">
                <a:solidFill>
                  <a:srgbClr val="212529"/>
                </a:solidFill>
                <a:effectLst/>
                <a:latin typeface="system-ui"/>
              </a:rPr>
              <a:t>.</a:t>
            </a:r>
          </a:p>
          <a:p>
            <a:pPr algn="l"/>
            <a:r>
              <a:rPr lang="en-US" b="0" i="0" dirty="0">
                <a:solidFill>
                  <a:srgbClr val="212529"/>
                </a:solidFill>
                <a:effectLst/>
                <a:latin typeface="system-ui"/>
              </a:rPr>
              <a:t>———, et al. 2024c. “A Dataset of Amphibian Species in U.S. National Parks.” </a:t>
            </a:r>
            <a:r>
              <a:rPr lang="en-US" b="0" i="1" dirty="0">
                <a:solidFill>
                  <a:srgbClr val="212529"/>
                </a:solidFill>
                <a:effectLst/>
                <a:latin typeface="system-ui"/>
              </a:rPr>
              <a:t>Scientific Data</a:t>
            </a:r>
            <a:r>
              <a:rPr lang="en-US" b="0" i="0" dirty="0">
                <a:solidFill>
                  <a:srgbClr val="212529"/>
                </a:solidFill>
                <a:effectLst/>
                <a:latin typeface="system-ui"/>
              </a:rPr>
              <a:t> 11 (1): 32. </a:t>
            </a:r>
            <a:r>
              <a:rPr lang="en-US" b="0" i="0" u="sng" dirty="0">
                <a:solidFill>
                  <a:srgbClr val="212529"/>
                </a:solidFill>
                <a:effectLst/>
                <a:latin typeface="system-ui"/>
                <a:hlinkClick r:id="rId7"/>
              </a:rPr>
              <a:t>https://doi.org/10.1038/s41597-023-02836-2</a:t>
            </a:r>
            <a:r>
              <a:rPr lang="en-US" b="0" i="0" dirty="0">
                <a:solidFill>
                  <a:srgbClr val="212529"/>
                </a:solidFill>
                <a:effectLst/>
                <a:latin typeface="system-ui"/>
              </a:rPr>
              <a:t>.</a:t>
            </a:r>
          </a:p>
          <a:p>
            <a:pPr algn="l"/>
            <a:r>
              <a:rPr lang="en-US" b="0" i="0" dirty="0">
                <a:solidFill>
                  <a:srgbClr val="212529"/>
                </a:solidFill>
                <a:effectLst/>
                <a:latin typeface="system-ui"/>
              </a:rPr>
              <a:t>“NatureServe Explorer.” n.d. </a:t>
            </a:r>
            <a:r>
              <a:rPr lang="en-US" b="0" i="0" u="sng" dirty="0">
                <a:solidFill>
                  <a:srgbClr val="212529"/>
                </a:solidFill>
                <a:effectLst/>
                <a:latin typeface="system-ui"/>
                <a:hlinkClick r:id="rId8"/>
              </a:rPr>
              <a:t>https://explorer.natureserve.org/</a:t>
            </a:r>
            <a:r>
              <a:rPr lang="en-US" b="0" i="0" dirty="0">
                <a:solidFill>
                  <a:srgbClr val="212529"/>
                </a:solidFill>
                <a:effectLst/>
                <a:latin typeface="system-ui"/>
              </a:rPr>
              <a:t>.</a:t>
            </a:r>
          </a:p>
          <a:p>
            <a:pPr algn="l"/>
            <a:r>
              <a:rPr lang="en-US" b="0" i="0" dirty="0">
                <a:solidFill>
                  <a:srgbClr val="212529"/>
                </a:solidFill>
                <a:effectLst/>
                <a:latin typeface="system-ui"/>
              </a:rPr>
              <a:t>“</a:t>
            </a:r>
            <a:r>
              <a:rPr lang="en-US" b="0" i="0" dirty="0" err="1">
                <a:solidFill>
                  <a:srgbClr val="212529"/>
                </a:solidFill>
                <a:effectLst/>
                <a:latin typeface="system-ui"/>
              </a:rPr>
              <a:t>NPSpecies</a:t>
            </a:r>
            <a:r>
              <a:rPr lang="en-US" b="0" i="0" dirty="0">
                <a:solidFill>
                  <a:srgbClr val="212529"/>
                </a:solidFill>
                <a:effectLst/>
                <a:latin typeface="system-ui"/>
              </a:rPr>
              <a:t>- Welcome to </a:t>
            </a:r>
            <a:r>
              <a:rPr lang="en-US" b="0" i="0" dirty="0" err="1">
                <a:solidFill>
                  <a:srgbClr val="212529"/>
                </a:solidFill>
                <a:effectLst/>
                <a:latin typeface="system-ui"/>
              </a:rPr>
              <a:t>NPSpecies</a:t>
            </a:r>
            <a:r>
              <a:rPr lang="en-US" b="0" i="0" dirty="0">
                <a:solidFill>
                  <a:srgbClr val="212529"/>
                </a:solidFill>
                <a:effectLst/>
                <a:latin typeface="system-ui"/>
              </a:rPr>
              <a:t>.” n.d. </a:t>
            </a:r>
            <a:r>
              <a:rPr lang="en-US" b="0" i="0" u="sng" dirty="0">
                <a:solidFill>
                  <a:srgbClr val="212529"/>
                </a:solidFill>
                <a:effectLst/>
                <a:latin typeface="system-ui"/>
                <a:hlinkClick r:id="rId9"/>
              </a:rPr>
              <a:t>https://irma.nps.gov/NPSpecies/</a:t>
            </a:r>
            <a:r>
              <a:rPr lang="en-US" b="0" i="0" dirty="0">
                <a:solidFill>
                  <a:srgbClr val="212529"/>
                </a:solidFill>
                <a:effectLst/>
                <a:latin typeface="system-ui"/>
              </a:rPr>
              <a:t>.</a:t>
            </a:r>
          </a:p>
          <a:p>
            <a:pPr algn="l"/>
            <a:r>
              <a:rPr lang="en-US" b="0" i="0" dirty="0">
                <a:solidFill>
                  <a:srgbClr val="212529"/>
                </a:solidFill>
                <a:effectLst/>
                <a:latin typeface="system-ui"/>
              </a:rPr>
              <a:t>R Core Team. 2024. </a:t>
            </a:r>
            <a:r>
              <a:rPr lang="en-US" b="0" i="1" dirty="0">
                <a:solidFill>
                  <a:srgbClr val="212529"/>
                </a:solidFill>
                <a:effectLst/>
                <a:latin typeface="system-ui"/>
              </a:rPr>
              <a:t>R: A Language and Environment for Statistical Computing</a:t>
            </a:r>
            <a:r>
              <a:rPr lang="en-US" b="0" i="0" dirty="0">
                <a:solidFill>
                  <a:srgbClr val="212529"/>
                </a:solidFill>
                <a:effectLst/>
                <a:latin typeface="system-ui"/>
              </a:rPr>
              <a:t>. Vienna, Austria: R Foundation for Statistical Computing. </a:t>
            </a:r>
            <a:r>
              <a:rPr lang="en-US" b="0" i="0" u="sng" dirty="0">
                <a:solidFill>
                  <a:srgbClr val="212529"/>
                </a:solidFill>
                <a:effectLst/>
                <a:latin typeface="system-ui"/>
                <a:hlinkClick r:id="rId10"/>
              </a:rPr>
              <a:t>https://www.R-project.org/</a:t>
            </a:r>
            <a:r>
              <a:rPr lang="en-US" b="0" i="0" dirty="0">
                <a:solidFill>
                  <a:srgbClr val="212529"/>
                </a:solidFill>
                <a:effectLst/>
                <a:latin typeface="system-ui"/>
              </a:rPr>
              <a:t>.</a:t>
            </a:r>
          </a:p>
          <a:p>
            <a:pPr algn="l"/>
            <a:r>
              <a:rPr lang="en-US" b="0" i="0" dirty="0">
                <a:solidFill>
                  <a:srgbClr val="212529"/>
                </a:solidFill>
                <a:effectLst/>
                <a:latin typeface="system-ui"/>
              </a:rPr>
              <a:t>“T-Test, Chi-Square, ANOVA, Regression, Correlation...” n.d. </a:t>
            </a:r>
            <a:r>
              <a:rPr lang="en-US" b="0" i="0" u="sng" dirty="0">
                <a:solidFill>
                  <a:srgbClr val="212529"/>
                </a:solidFill>
                <a:effectLst/>
                <a:latin typeface="system-ui"/>
                <a:hlinkClick r:id="rId11"/>
              </a:rPr>
              <a:t>https://datatab.net/tutorial/t-test</a:t>
            </a:r>
            <a:r>
              <a:rPr lang="en-US" b="0" i="0" dirty="0">
                <a:solidFill>
                  <a:srgbClr val="212529"/>
                </a:solidFill>
                <a:effectLst/>
                <a:latin typeface="system-ui"/>
              </a:rPr>
              <a:t>.</a:t>
            </a:r>
          </a:p>
          <a:p>
            <a:pPr algn="l"/>
            <a:r>
              <a:rPr lang="en-US" b="0" i="0" dirty="0">
                <a:solidFill>
                  <a:srgbClr val="212529"/>
                </a:solidFill>
                <a:effectLst/>
                <a:latin typeface="system-ui"/>
              </a:rPr>
              <a:t>US EPA, ORD. 2015. “Ecoregions of North America.” </a:t>
            </a:r>
            <a:r>
              <a:rPr lang="en-US" b="0" i="0" u="sng" dirty="0">
                <a:solidFill>
                  <a:srgbClr val="212529"/>
                </a:solidFill>
                <a:effectLst/>
                <a:latin typeface="system-ui"/>
                <a:hlinkClick r:id="rId12"/>
              </a:rPr>
              <a:t>https://www.epa.gov/eco-research/ecoregions-north-america</a:t>
            </a:r>
            <a:r>
              <a:rPr lang="en-US" b="0" i="0" dirty="0">
                <a:solidFill>
                  <a:srgbClr val="212529"/>
                </a:solidFill>
                <a:effectLst/>
                <a:latin typeface="system-ui"/>
              </a:rPr>
              <a:t>.</a:t>
            </a:r>
          </a:p>
          <a:p>
            <a:pPr algn="l"/>
            <a:r>
              <a:rPr lang="en-US" b="0" i="0" dirty="0">
                <a:solidFill>
                  <a:srgbClr val="212529"/>
                </a:solidFill>
                <a:effectLst/>
                <a:latin typeface="system-ui"/>
              </a:rPr>
              <a:t>———. 2017. “Diversity and Biological Balance.” </a:t>
            </a:r>
            <a:r>
              <a:rPr lang="en-US" b="0" i="0" u="sng" dirty="0">
                <a:solidFill>
                  <a:srgbClr val="212529"/>
                </a:solidFill>
                <a:effectLst/>
                <a:latin typeface="system-ui"/>
                <a:hlinkClick r:id="rId13"/>
              </a:rPr>
              <a:t>https://www.epa.gov/report-environment/diversity-and-biological-balance</a:t>
            </a:r>
            <a:r>
              <a:rPr lang="en-US" b="0" i="0" dirty="0">
                <a:solidFill>
                  <a:srgbClr val="212529"/>
                </a:solidFill>
                <a:effectLst/>
                <a:latin typeface="system-ui"/>
              </a:rPr>
              <a:t>.</a:t>
            </a:r>
          </a:p>
          <a:p>
            <a:pPr algn="l"/>
            <a:r>
              <a:rPr lang="en-US" b="0" i="0" dirty="0">
                <a:solidFill>
                  <a:srgbClr val="212529"/>
                </a:solidFill>
                <a:effectLst/>
                <a:latin typeface="system-ui"/>
              </a:rPr>
              <a:t>West, Josh. n.d. “Importance of Amphibians: A Synthesis of Their Environmental Functions, Benefits to Humans, and Need for Conservation.”</a:t>
            </a:r>
          </a:p>
          <a:p>
            <a:endParaRPr lang="en-US" dirty="0"/>
          </a:p>
        </p:txBody>
      </p:sp>
      <p:grpSp>
        <p:nvGrpSpPr>
          <p:cNvPr id="4" name="Group 3">
            <a:extLst>
              <a:ext uri="{FF2B5EF4-FFF2-40B4-BE49-F238E27FC236}">
                <a16:creationId xmlns:a16="http://schemas.microsoft.com/office/drawing/2014/main" id="{443772AF-C334-1321-FBC3-C40D446C2950}"/>
              </a:ext>
            </a:extLst>
          </p:cNvPr>
          <p:cNvGrpSpPr/>
          <p:nvPr/>
        </p:nvGrpSpPr>
        <p:grpSpPr>
          <a:xfrm>
            <a:off x="10242616" y="5227163"/>
            <a:ext cx="1713714" cy="1628724"/>
            <a:chOff x="-124513" y="3543299"/>
            <a:chExt cx="3429000" cy="3429000"/>
          </a:xfrm>
        </p:grpSpPr>
        <p:pic>
          <p:nvPicPr>
            <p:cNvPr id="5" name="Picture 4">
              <a:extLst>
                <a:ext uri="{FF2B5EF4-FFF2-40B4-BE49-F238E27FC236}">
                  <a16:creationId xmlns:a16="http://schemas.microsoft.com/office/drawing/2014/main" id="{0D548063-E28D-0FD7-B50B-58FAD8ED69B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124513" y="3543299"/>
              <a:ext cx="3429000" cy="3429000"/>
            </a:xfrm>
            <a:prstGeom prst="rect">
              <a:avLst/>
            </a:prstGeom>
          </p:spPr>
        </p:pic>
        <p:sp>
          <p:nvSpPr>
            <p:cNvPr id="6" name="Oval 5">
              <a:extLst>
                <a:ext uri="{FF2B5EF4-FFF2-40B4-BE49-F238E27FC236}">
                  <a16:creationId xmlns:a16="http://schemas.microsoft.com/office/drawing/2014/main" id="{91A47F75-C4F6-02F9-C456-A958A751A707}"/>
                </a:ext>
              </a:extLst>
            </p:cNvPr>
            <p:cNvSpPr/>
            <p:nvPr/>
          </p:nvSpPr>
          <p:spPr>
            <a:xfrm>
              <a:off x="980388"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48A91BD-69FC-2948-F3C8-A6EAA19AB8D2}"/>
                </a:ext>
              </a:extLst>
            </p:cNvPr>
            <p:cNvSpPr/>
            <p:nvPr/>
          </p:nvSpPr>
          <p:spPr>
            <a:xfrm>
              <a:off x="2085289" y="4308049"/>
              <a:ext cx="226243" cy="22624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42707"/>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69</TotalTime>
  <Words>877</Words>
  <Application>Microsoft Office PowerPoint</Application>
  <PresentationFormat>Widescreen</PresentationFormat>
  <Paragraphs>42</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Corbel</vt:lpstr>
      <vt:lpstr>system-ui</vt:lpstr>
      <vt:lpstr>Basis</vt:lpstr>
      <vt:lpstr>Diversity in Amphibians Across the United States</vt:lpstr>
      <vt:lpstr>Why is Diversity in Amphibians Important?</vt:lpstr>
      <vt:lpstr>Sampling Locations</vt:lpstr>
      <vt:lpstr>Species and Family Diversity by State</vt:lpstr>
      <vt:lpstr>Distribution of Native and Non-native Amphibians by State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Hagearty</dc:creator>
  <cp:lastModifiedBy>Hannah Hagearty</cp:lastModifiedBy>
  <cp:revision>1</cp:revision>
  <dcterms:created xsi:type="dcterms:W3CDTF">2024-12-05T17:55:39Z</dcterms:created>
  <dcterms:modified xsi:type="dcterms:W3CDTF">2024-12-05T19:05:25Z</dcterms:modified>
</cp:coreProperties>
</file>